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5" r:id="rId6"/>
    <p:sldId id="258" r:id="rId7"/>
    <p:sldId id="275" r:id="rId8"/>
    <p:sldId id="262" r:id="rId9"/>
    <p:sldId id="264" r:id="rId10"/>
    <p:sldId id="270" r:id="rId11"/>
    <p:sldId id="272" r:id="rId12"/>
    <p:sldId id="274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9F89DB4-D304-9A32-C64E-270DFB46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15" y="3724359"/>
            <a:ext cx="68148" cy="6814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00725-B47A-FA57-3D74-F17EC591F027}"/>
              </a:ext>
            </a:extLst>
          </p:cNvPr>
          <p:cNvGrpSpPr/>
          <p:nvPr/>
        </p:nvGrpSpPr>
        <p:grpSpPr>
          <a:xfrm>
            <a:off x="3254023" y="4138095"/>
            <a:ext cx="228320" cy="353896"/>
            <a:chOff x="53623" y="1333935"/>
            <a:chExt cx="228320" cy="3538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874BB2-688E-A6BF-4EE5-BBBB8592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78" y="1474365"/>
              <a:ext cx="68685" cy="68685"/>
            </a:xfrm>
            <a:prstGeom prst="rect">
              <a:avLst/>
            </a:prstGeom>
          </p:spPr>
        </p:pic>
        <p:pic>
          <p:nvPicPr>
            <p:cNvPr id="12" name="그림 11" descr="블랙, 상징, 램프, 빛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FE1333B-ACD7-77E3-8D96-8B129C36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" y="1333935"/>
              <a:ext cx="228320" cy="35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36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94-1F8A-0E9D-E7D4-F8F6C52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64F1E-743D-50EA-59C0-BD25244B6644}"/>
              </a:ext>
            </a:extLst>
          </p:cNvPr>
          <p:cNvSpPr/>
          <p:nvPr/>
        </p:nvSpPr>
        <p:spPr>
          <a:xfrm>
            <a:off x="4393898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A541CF-7677-E531-FE39-4DE2AA3C73FA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9C228E77-A91B-73B4-F050-250CE82D8959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979CD68F-7975-0B3C-62CC-01B6C13E1FF9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1C3E8C2C-16B7-44BB-3AC5-A3856C08FD2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38027B0-6C8F-68D7-AD5A-A0E16C1360D4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9A146-BB57-F15E-6F21-6677FD2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0BC7BB-C9C9-C967-5942-F51B3B9BFD49}"/>
              </a:ext>
            </a:extLst>
          </p:cNvPr>
          <p:cNvSpPr txBox="1"/>
          <p:nvPr/>
        </p:nvSpPr>
        <p:spPr>
          <a:xfrm>
            <a:off x="5005162" y="894618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7508D6-C4F0-8302-0648-63CDE572B5CB}"/>
              </a:ext>
            </a:extLst>
          </p:cNvPr>
          <p:cNvSpPr/>
          <p:nvPr/>
        </p:nvSpPr>
        <p:spPr>
          <a:xfrm>
            <a:off x="8344884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49113-F548-B746-893E-CAFED3D4BEFC}"/>
              </a:ext>
            </a:extLst>
          </p:cNvPr>
          <p:cNvSpPr txBox="1"/>
          <p:nvPr/>
        </p:nvSpPr>
        <p:spPr>
          <a:xfrm>
            <a:off x="9429836" y="894618"/>
            <a:ext cx="123431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9A847-EC67-D362-27CC-81F15EFB3A20}"/>
              </a:ext>
            </a:extLst>
          </p:cNvPr>
          <p:cNvSpPr txBox="1"/>
          <p:nvPr/>
        </p:nvSpPr>
        <p:spPr>
          <a:xfrm>
            <a:off x="8784460" y="2267296"/>
            <a:ext cx="38953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/STR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74773-730F-5E5D-1623-D5999C5F6100}"/>
              </a:ext>
            </a:extLst>
          </p:cNvPr>
          <p:cNvSpPr txBox="1"/>
          <p:nvPr/>
        </p:nvSpPr>
        <p:spPr>
          <a:xfrm>
            <a:off x="9720771" y="2267296"/>
            <a:ext cx="503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843D94-1E1D-88F9-8B94-2FBF987A799D}"/>
              </a:ext>
            </a:extLst>
          </p:cNvPr>
          <p:cNvSpPr txBox="1"/>
          <p:nvPr/>
        </p:nvSpPr>
        <p:spPr>
          <a:xfrm>
            <a:off x="10787647" y="2267296"/>
            <a:ext cx="46647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284213-5A16-9BAA-0144-87826547B68E}"/>
              </a:ext>
            </a:extLst>
          </p:cNvPr>
          <p:cNvSpPr txBox="1"/>
          <p:nvPr/>
        </p:nvSpPr>
        <p:spPr>
          <a:xfrm>
            <a:off x="9059122" y="5374867"/>
            <a:ext cx="2008563" cy="87363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스탯으로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대표되는 형태의 클래스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</a:t>
            </a:r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DBEB6D-73AF-B843-DA0D-9E9066F573D0}"/>
              </a:ext>
            </a:extLst>
          </p:cNvPr>
          <p:cNvSpPr/>
          <p:nvPr/>
        </p:nvSpPr>
        <p:spPr>
          <a:xfrm>
            <a:off x="442913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C240C-16A6-3033-00F6-E5DF9B421923}"/>
              </a:ext>
            </a:extLst>
          </p:cNvPr>
          <p:cNvSpPr txBox="1"/>
          <p:nvPr/>
        </p:nvSpPr>
        <p:spPr>
          <a:xfrm>
            <a:off x="442913" y="5009333"/>
            <a:ext cx="3405600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게임의 세계관에 어울리는 컨셉을 찾다가</a:t>
            </a:r>
            <a:r>
              <a:rPr lang="en-US" altLang="ko-KR" dirty="0"/>
              <a:t>, </a:t>
            </a:r>
            <a:r>
              <a:rPr lang="ko-KR" altLang="en-US" dirty="0" err="1"/>
              <a:t>크로노오디세이의</a:t>
            </a:r>
            <a:r>
              <a:rPr lang="ko-KR" altLang="en-US" dirty="0"/>
              <a:t> 중요한 요소인 </a:t>
            </a:r>
            <a:r>
              <a:rPr lang="en-US" altLang="ko-KR" dirty="0"/>
              <a:t>‘</a:t>
            </a:r>
            <a:r>
              <a:rPr lang="ko-KR" altLang="en-US" dirty="0" err="1"/>
              <a:t>크로노텍트</a:t>
            </a:r>
            <a:r>
              <a:rPr lang="en-US" altLang="ko-KR" dirty="0"/>
              <a:t>’</a:t>
            </a:r>
            <a:r>
              <a:rPr lang="ko-KR" altLang="en-US" dirty="0"/>
              <a:t>의 시계 모양에서</a:t>
            </a:r>
            <a:r>
              <a:rPr lang="en-US" altLang="ko-KR" dirty="0"/>
              <a:t> </a:t>
            </a:r>
            <a:r>
              <a:rPr lang="ko-KR" altLang="en-US" dirty="0" err="1"/>
              <a:t>성반</a:t>
            </a:r>
            <a:r>
              <a:rPr lang="en-US" altLang="ko-KR" dirty="0"/>
              <a:t>, </a:t>
            </a:r>
            <a:r>
              <a:rPr lang="ko-KR" altLang="en-US" dirty="0"/>
              <a:t>나침반의 형태가 떠올랐습니다</a:t>
            </a:r>
            <a:r>
              <a:rPr lang="en-US" altLang="ko-KR" dirty="0"/>
              <a:t>. </a:t>
            </a:r>
            <a:r>
              <a:rPr lang="ko-KR" altLang="en-US" dirty="0"/>
              <a:t>공개된 정보 안에서 클래스의 컨셉을 결정할 수 있는 중요한 요소 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1BEBA-DF26-B1A4-446B-CC759A154606}"/>
              </a:ext>
            </a:extLst>
          </p:cNvPr>
          <p:cNvSpPr txBox="1"/>
          <p:nvPr/>
        </p:nvSpPr>
        <p:spPr>
          <a:xfrm>
            <a:off x="985242" y="894618"/>
            <a:ext cx="231954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세계관에 어울리는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F6DA-D7D7-6EE4-5D9F-CA16B9CCAA6F}"/>
              </a:ext>
            </a:extLst>
          </p:cNvPr>
          <p:cNvSpPr txBox="1"/>
          <p:nvPr/>
        </p:nvSpPr>
        <p:spPr>
          <a:xfrm>
            <a:off x="8344883" y="4524600"/>
            <a:ext cx="3405600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/>
              <a:t>CBT </a:t>
            </a:r>
            <a:r>
              <a:rPr lang="ko-KR" altLang="en-US" dirty="0"/>
              <a:t>에서 공개된 클래스는 총 </a:t>
            </a:r>
            <a:r>
              <a:rPr lang="en-US" altLang="ko-KR" dirty="0"/>
              <a:t>6</a:t>
            </a:r>
            <a:r>
              <a:rPr lang="ko-KR" altLang="en-US" dirty="0"/>
              <a:t>가지로 전사 컨셉</a:t>
            </a:r>
            <a:r>
              <a:rPr lang="en-US" altLang="ko-KR" dirty="0"/>
              <a:t>(</a:t>
            </a:r>
            <a:r>
              <a:rPr lang="ko-KR" altLang="en-US" dirty="0" err="1"/>
              <a:t>버서커</a:t>
            </a:r>
            <a:r>
              <a:rPr lang="en-US" altLang="ko-KR" dirty="0"/>
              <a:t>/</a:t>
            </a:r>
            <a:r>
              <a:rPr lang="ko-KR" altLang="en-US" dirty="0" err="1"/>
              <a:t>팔라딘</a:t>
            </a:r>
            <a:r>
              <a:rPr lang="en-US" altLang="ko-KR" dirty="0"/>
              <a:t>/</a:t>
            </a:r>
            <a:r>
              <a:rPr lang="ko-KR" altLang="en-US" dirty="0" err="1"/>
              <a:t>소드맨</a:t>
            </a:r>
            <a:r>
              <a:rPr lang="en-US" altLang="ko-KR" dirty="0"/>
              <a:t>), </a:t>
            </a:r>
            <a:r>
              <a:rPr lang="ko-KR" altLang="en-US" dirty="0"/>
              <a:t>암살자 컨셉</a:t>
            </a:r>
            <a:r>
              <a:rPr lang="en-US" altLang="ko-KR" dirty="0"/>
              <a:t>(</a:t>
            </a:r>
            <a:r>
              <a:rPr lang="ko-KR" altLang="en-US" dirty="0" err="1"/>
              <a:t>어쌔신</a:t>
            </a:r>
            <a:r>
              <a:rPr lang="en-US" altLang="ko-KR" dirty="0"/>
              <a:t>/</a:t>
            </a:r>
            <a:r>
              <a:rPr lang="ko-KR" altLang="en-US" dirty="0" err="1"/>
              <a:t>레인저</a:t>
            </a:r>
            <a:r>
              <a:rPr lang="en-US" altLang="ko-KR" dirty="0"/>
              <a:t>), </a:t>
            </a:r>
            <a:r>
              <a:rPr lang="ko-KR" altLang="en-US" dirty="0"/>
              <a:t>마법 컨셉</a:t>
            </a:r>
            <a:r>
              <a:rPr lang="en-US" altLang="ko-KR" dirty="0"/>
              <a:t>(</a:t>
            </a:r>
            <a:r>
              <a:rPr lang="ko-KR" altLang="en-US" dirty="0" err="1"/>
              <a:t>소서러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중 마법 컨셉의 캐릭터의 추가로 클래스간 균형을 맞출 수 있을 것 같아서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1E9E2-4014-9F15-061A-89120FE521B0}"/>
              </a:ext>
            </a:extLst>
          </p:cNvPr>
          <p:cNvSpPr txBox="1"/>
          <p:nvPr/>
        </p:nvSpPr>
        <p:spPr>
          <a:xfrm>
            <a:off x="4393897" y="4524600"/>
            <a:ext cx="3404203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CBT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공개된 클래스는 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가지로 전사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중 마법 컨셉의 캐릭터의 추가로 클래스간 균형을 맞출 수 있을 것 같아서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" name="그림 6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61D0-E6E1-5ABB-AFD3-0296CFC82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1816320" y="1683194"/>
            <a:ext cx="1886716" cy="2100051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A4A0CD0-2B82-5232-CC55-1B32200858BF}"/>
              </a:ext>
            </a:extLst>
          </p:cNvPr>
          <p:cNvSpPr/>
          <p:nvPr/>
        </p:nvSpPr>
        <p:spPr>
          <a:xfrm rot="1117880">
            <a:off x="1540511" y="2440587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3418E-621B-46A3-A771-FE9F03D4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" y="1574886"/>
            <a:ext cx="845135" cy="1122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BF89BF-A358-9794-195A-BE53CD6D5624}"/>
              </a:ext>
            </a:extLst>
          </p:cNvPr>
          <p:cNvSpPr txBox="1"/>
          <p:nvPr/>
        </p:nvSpPr>
        <p:spPr>
          <a:xfrm>
            <a:off x="2075195" y="3855868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4CF6D-C13B-22F7-52A3-5EB971A6929E}"/>
              </a:ext>
            </a:extLst>
          </p:cNvPr>
          <p:cNvSpPr txBox="1"/>
          <p:nvPr/>
        </p:nvSpPr>
        <p:spPr>
          <a:xfrm>
            <a:off x="442913" y="500066"/>
            <a:ext cx="217367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기획의도를 바탕으로 캐릭터 컨셉 설계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6F8DB-0F05-9D25-82BE-A849388EBB6C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18AE0A-18A4-86AA-9693-68150D0A8233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A476256-51B3-46A3-53AF-6C72C120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1CEA63-3CA1-EA17-72DA-8EBB15FBA39D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730F50-C78A-D149-C620-9F8A8159C4F7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C177BB-2C9E-F439-E432-9E1EC0A835E2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41DE954-D5A4-A2AC-4452-FA0AFA8B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A8B7CC1-15B7-7693-7D1A-D5299452CEA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DA099-FA36-F29E-91C2-676AA03ADEE8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5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F9F4-F73B-ADFC-B240-9E28367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B4020E-92D9-8CD0-7DA9-9F3E568B3BE4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D43B0279-BFA4-284E-F8D9-A005BAD39EBF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A7DA656-9EA7-B77C-9FCA-B373A13C3B9E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FAD5B6F3-F751-410C-D602-1347A0FEB9A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731EC1AF-6294-5EF5-6E2D-EF25DAC86A86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E8799-B5C5-4C9F-90B3-5F73C54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8D852-DB9B-C934-E87D-EF2C5FC934F0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627C-F770-F517-4569-2F10FF4C0FE2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12279-BAB5-10ED-67FD-983EF9982C47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8E24-8DE1-3163-EDD2-0FE1494ED4AB}"/>
              </a:ext>
            </a:extLst>
          </p:cNvPr>
          <p:cNvSpPr txBox="1"/>
          <p:nvPr/>
        </p:nvSpPr>
        <p:spPr>
          <a:xfrm>
            <a:off x="7761912" y="4206757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1330F-EB9D-D185-D832-C70140A743AD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07016C-AB65-D0E7-081E-A80B293BAC79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D38134-037F-014E-E318-D83EBB94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AA74FF-00EA-C354-C83F-0E438E3763A2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DEDD19-76B9-76B8-0C60-B95443BA71FD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C491556-7B53-69A7-E629-B94CAF0C64B1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214D102-3E38-C9C5-2E0A-DC9EAF40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13717CC-030E-C99A-D91C-CDBAA32BA1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B6AE8-20DF-3DE1-53E3-DB4DB7512F94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4452CD-5DBD-A72C-A7E5-FA7F5936993F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5048B4-3157-42AA-09EF-6025BE427B79}"/>
              </a:ext>
            </a:extLst>
          </p:cNvPr>
          <p:cNvSpPr txBox="1"/>
          <p:nvPr/>
        </p:nvSpPr>
        <p:spPr>
          <a:xfrm>
            <a:off x="7749489" y="1027355"/>
            <a:ext cx="2766783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어떤 세계관이든지 자연스럽게 어울릴 수 있는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E7911-876C-1314-71ED-FFCE6013A9F9}"/>
              </a:ext>
            </a:extLst>
          </p:cNvPr>
          <p:cNvSpPr txBox="1"/>
          <p:nvPr/>
        </p:nvSpPr>
        <p:spPr>
          <a:xfrm>
            <a:off x="6541419" y="2117220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현자</a:t>
            </a:r>
            <a:r>
              <a:rPr lang="en-US" altLang="ko-KR" dirty="0"/>
              <a:t>’</a:t>
            </a:r>
            <a:r>
              <a:rPr lang="ko-KR" altLang="en-US" dirty="0"/>
              <a:t>는 지혜롭고 현명한 사람을 의미하는 말입니다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36F43-490B-DE4F-B948-7D7012BB1E4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1EE6AA-FF89-3E90-CD26-F035AE778542}"/>
              </a:ext>
            </a:extLst>
          </p:cNvPr>
          <p:cNvSpPr txBox="1"/>
          <p:nvPr/>
        </p:nvSpPr>
        <p:spPr>
          <a:xfrm>
            <a:off x="2108631" y="1027355"/>
            <a:ext cx="1851469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효율적으로 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D2CCB-ED92-C9E7-AE73-751ED17C9723}"/>
              </a:ext>
            </a:extLst>
          </p:cNvPr>
          <p:cNvSpPr txBox="1"/>
          <p:nvPr/>
        </p:nvSpPr>
        <p:spPr>
          <a:xfrm>
            <a:off x="442913" y="1318271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효율적으로 마법을 사용합니다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2AD21-29D1-A6A1-5085-6EF383695A8D}"/>
              </a:ext>
            </a:extLst>
          </p:cNvPr>
          <p:cNvSpPr txBox="1"/>
          <p:nvPr/>
        </p:nvSpPr>
        <p:spPr>
          <a:xfrm>
            <a:off x="442913" y="3672326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낮은 방어 능력을 빠른 </a:t>
            </a:r>
            <a:r>
              <a:rPr lang="ko-KR" altLang="en-US" dirty="0" err="1"/>
              <a:t>선후딜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47645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776B-A9F6-4FCA-8F5C-3BF9A1C3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2BB7F5-1623-4381-8B3B-A764E43EBB1D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4FB6842-DE81-84F0-FD1F-1634FB065762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1EFD22B4-897E-F8FF-B243-6CC1FC35EBD0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AA8F0964-DFC4-0302-7999-1103FDB9C799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C2644D95-34E7-754C-2167-5BE239D6C9F7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1384F-5C81-29A3-FA04-1623B28B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F7B0-0B31-173D-E389-12142D693B21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21F10-D9E5-9784-9909-6E769241E383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AC56-43C0-D144-670A-3CDA03D1DAB1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74DBF-178D-88BC-20D0-0666A3B0CD0F}"/>
              </a:ext>
            </a:extLst>
          </p:cNvPr>
          <p:cNvSpPr txBox="1"/>
          <p:nvPr/>
        </p:nvSpPr>
        <p:spPr>
          <a:xfrm>
            <a:off x="7761912" y="1052149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3D31F-D084-2770-F0CE-C0055F968105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C9C53FA-2E14-0818-E70B-E8DCEB81447C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ADD4C0-AD12-0730-E50F-F6A7A199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4D4E17F-15A6-6443-26BF-24C301DD88B7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6E69A1E-D161-752A-3C05-B3F1D012F0AA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69B405D-CE77-CB2D-C05B-07C1AF36F736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EB84EDA3-A160-84BA-8C10-DF0A876D1F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14AF179-2EDB-592A-E43E-8B22AB928795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B19CC-2DD0-930E-E174-0B0E16ED8070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A1BF89-7F5C-A75C-2E47-56B42E09B84D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233F6-C487-CC01-E371-34162DA64E7A}"/>
              </a:ext>
            </a:extLst>
          </p:cNvPr>
          <p:cNvSpPr txBox="1"/>
          <p:nvPr/>
        </p:nvSpPr>
        <p:spPr>
          <a:xfrm>
            <a:off x="7808006" y="4181963"/>
            <a:ext cx="2649764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익숙함과 함께 강력한 존재라는 느낌이 드는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B8BFB-3DF7-6E40-0ED6-2D8D626AE98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852C0-6730-19F5-68D4-51BF765E20B3}"/>
              </a:ext>
            </a:extLst>
          </p:cNvPr>
          <p:cNvSpPr txBox="1"/>
          <p:nvPr/>
        </p:nvSpPr>
        <p:spPr>
          <a:xfrm>
            <a:off x="2377140" y="1027355"/>
            <a:ext cx="131446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9CF30-77C2-F817-19FA-4134A180C600}"/>
              </a:ext>
            </a:extLst>
          </p:cNvPr>
          <p:cNvSpPr txBox="1"/>
          <p:nvPr/>
        </p:nvSpPr>
        <p:spPr>
          <a:xfrm>
            <a:off x="442913" y="1318271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8FE1C8-6B06-684B-2A6F-59E76F372457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02AFA-06FF-C824-6857-D59C4868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307D8D-DE5B-7765-855E-BF04A40A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AAAC78-8A39-5FA7-EBCB-B7A5811BA13A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F7B46-1A1C-6B04-5A0D-8D271EA2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9487527" y="1768883"/>
            <a:ext cx="1213688" cy="13509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50ABCA-F838-4E10-AFDA-7D8B3A9BFB31}"/>
              </a:ext>
            </a:extLst>
          </p:cNvPr>
          <p:cNvSpPr/>
          <p:nvPr/>
        </p:nvSpPr>
        <p:spPr>
          <a:xfrm>
            <a:off x="8687718" y="2391963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2C1B14-7BAC-E184-BCA3-103A5F0C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3" y="1798337"/>
            <a:ext cx="845135" cy="1122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B8F37-1E7E-A803-F73D-A2659AE2EEAB}"/>
              </a:ext>
            </a:extLst>
          </p:cNvPr>
          <p:cNvSpPr txBox="1"/>
          <p:nvPr/>
        </p:nvSpPr>
        <p:spPr>
          <a:xfrm>
            <a:off x="9409889" y="3175015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460CE70-3C58-8C2F-DE64-95469E6B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4B0-ECA2-0F59-FEAA-19EB201BFD64}"/>
              </a:ext>
            </a:extLst>
          </p:cNvPr>
          <p:cNvSpPr txBox="1"/>
          <p:nvPr/>
        </p:nvSpPr>
        <p:spPr>
          <a:xfrm>
            <a:off x="2183387" y="1052994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36E7-9516-B8CA-E1C4-E7000F7FC25C}"/>
              </a:ext>
            </a:extLst>
          </p:cNvPr>
          <p:cNvSpPr txBox="1"/>
          <p:nvPr/>
        </p:nvSpPr>
        <p:spPr>
          <a:xfrm>
            <a:off x="8474897" y="5885209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[Chrono Odyssey]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전투 기획 사전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9209-1795-993C-8D51-CB6AFE2FFC25}"/>
              </a:ext>
            </a:extLst>
          </p:cNvPr>
          <p:cNvSpPr txBox="1"/>
          <p:nvPr/>
        </p:nvSpPr>
        <p:spPr>
          <a:xfrm>
            <a:off x="10739941" y="616220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8D403-967D-8568-A475-1C60C539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38" y="179407"/>
            <a:ext cx="1168111" cy="32750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D0900-3837-C2AF-895B-FCFFF0AFB240}"/>
              </a:ext>
            </a:extLst>
          </p:cNvPr>
          <p:cNvSpPr txBox="1"/>
          <p:nvPr/>
        </p:nvSpPr>
        <p:spPr>
          <a:xfrm>
            <a:off x="3677706" y="145310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(Sage)</a:t>
            </a:r>
            <a:endParaRPr lang="ko-KR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0F68-A875-72D2-EEAB-B36468B92786}"/>
              </a:ext>
            </a:extLst>
          </p:cNvPr>
          <p:cNvSpPr txBox="1"/>
          <p:nvPr/>
        </p:nvSpPr>
        <p:spPr>
          <a:xfrm>
            <a:off x="2471830" y="2099435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0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상 디자인, 덮개, 의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3520C9-FA19-6F5E-99E7-9470250C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9" y="481957"/>
            <a:ext cx="3395538" cy="582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5D99-5C95-CC20-365D-361622E52225}"/>
              </a:ext>
            </a:extLst>
          </p:cNvPr>
          <p:cNvSpPr txBox="1"/>
          <p:nvPr/>
        </p:nvSpPr>
        <p:spPr>
          <a:xfrm>
            <a:off x="6140519" y="1461246"/>
            <a:ext cx="4286205" cy="1477328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현자는 원리와 법칙을 파악하여 최소한의 움직임으로 최대의 결과를 만들어 내는 효율을 추구합니다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 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그들의 모든 기술은 인과에서 비롯되며 전장에서의 행위에 따라 쌓이는 인과는 행동을 멈추면 빠르게 소멸됩니다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이 험난한 과정을 흔들림 없이 해낸 현자들은 전장의 위기를 극복하는 지침이 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248A-4797-19E8-0DDA-A73FFE0A3696}"/>
              </a:ext>
            </a:extLst>
          </p:cNvPr>
          <p:cNvSpPr txBox="1"/>
          <p:nvPr/>
        </p:nvSpPr>
        <p:spPr>
          <a:xfrm>
            <a:off x="6140519" y="819499"/>
            <a:ext cx="546106" cy="400110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ko-KR" altLang="en-US" sz="20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05498-3D6C-6BDD-D097-A63C598092AD}"/>
              </a:ext>
            </a:extLst>
          </p:cNvPr>
          <p:cNvCxnSpPr>
            <a:cxnSpLocks/>
          </p:cNvCxnSpPr>
          <p:nvPr/>
        </p:nvCxnSpPr>
        <p:spPr>
          <a:xfrm>
            <a:off x="6140519" y="1306189"/>
            <a:ext cx="4286205" cy="0"/>
          </a:xfrm>
          <a:prstGeom prst="line">
            <a:avLst/>
          </a:prstGeom>
          <a:ln w="12700" cap="rnd">
            <a:solidFill>
              <a:srgbClr val="D4CFC5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3F113-745B-F3DC-9179-B192AD79DB72}"/>
              </a:ext>
            </a:extLst>
          </p:cNvPr>
          <p:cNvSpPr txBox="1"/>
          <p:nvPr/>
        </p:nvSpPr>
        <p:spPr>
          <a:xfrm>
            <a:off x="7944377" y="3366543"/>
            <a:ext cx="685568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ko-KR" altLang="en-US" sz="1200" dirty="0"/>
              <a:t>무기 타입</a:t>
            </a:r>
            <a:endParaRPr lang="en-US" altLang="ko-KR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63FE44-91D1-7154-8C51-C215111B80E9}"/>
              </a:ext>
            </a:extLst>
          </p:cNvPr>
          <p:cNvGrpSpPr/>
          <p:nvPr/>
        </p:nvGrpSpPr>
        <p:grpSpPr>
          <a:xfrm>
            <a:off x="7624761" y="3769274"/>
            <a:ext cx="1324800" cy="2203704"/>
            <a:chOff x="6843948" y="4221480"/>
            <a:chExt cx="1324800" cy="22037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2C66-E1E6-A1BA-C135-DACCB6F33138}"/>
                </a:ext>
              </a:extLst>
            </p:cNvPr>
            <p:cNvSpPr/>
            <p:nvPr/>
          </p:nvSpPr>
          <p:spPr>
            <a:xfrm>
              <a:off x="6851028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E76C38-DE0F-1A94-1578-7ABE173059FC}"/>
                </a:ext>
              </a:extLst>
            </p:cNvPr>
            <p:cNvSpPr/>
            <p:nvPr/>
          </p:nvSpPr>
          <p:spPr>
            <a:xfrm>
              <a:off x="6908927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DC3F3C-CEEE-A8C4-AB63-B2637D73C3A1}"/>
                </a:ext>
              </a:extLst>
            </p:cNvPr>
            <p:cNvSpPr/>
            <p:nvPr/>
          </p:nvSpPr>
          <p:spPr>
            <a:xfrm>
              <a:off x="6843948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F1A42B-E79A-16F9-C48E-B1C57B02FF2A}"/>
              </a:ext>
            </a:extLst>
          </p:cNvPr>
          <p:cNvGrpSpPr/>
          <p:nvPr/>
        </p:nvGrpSpPr>
        <p:grpSpPr>
          <a:xfrm>
            <a:off x="9109004" y="3769274"/>
            <a:ext cx="1324800" cy="2203704"/>
            <a:chOff x="8273106" y="4221480"/>
            <a:chExt cx="1324800" cy="2203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F661BC-6C05-1FA3-3484-70A547910FD4}"/>
                </a:ext>
              </a:extLst>
            </p:cNvPr>
            <p:cNvSpPr/>
            <p:nvPr/>
          </p:nvSpPr>
          <p:spPr>
            <a:xfrm>
              <a:off x="8280186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655F-51EB-BDD9-17F2-C5F862825958}"/>
                </a:ext>
              </a:extLst>
            </p:cNvPr>
            <p:cNvSpPr/>
            <p:nvPr/>
          </p:nvSpPr>
          <p:spPr>
            <a:xfrm>
              <a:off x="8338085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1C2AB2-2C1A-FBCB-C567-30C3B86C20AF}"/>
                </a:ext>
              </a:extLst>
            </p:cNvPr>
            <p:cNvSpPr/>
            <p:nvPr/>
          </p:nvSpPr>
          <p:spPr>
            <a:xfrm>
              <a:off x="8273106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92571C-B414-DFDD-7FE0-334C3AEBBFCC}"/>
              </a:ext>
            </a:extLst>
          </p:cNvPr>
          <p:cNvGrpSpPr/>
          <p:nvPr/>
        </p:nvGrpSpPr>
        <p:grpSpPr>
          <a:xfrm>
            <a:off x="6140519" y="3769274"/>
            <a:ext cx="1324800" cy="2203704"/>
            <a:chOff x="5437200" y="4221480"/>
            <a:chExt cx="1324800" cy="22037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AC04C4-ED3C-EC0D-57AE-9D300A0D8DFF}"/>
                </a:ext>
              </a:extLst>
            </p:cNvPr>
            <p:cNvSpPr/>
            <p:nvPr/>
          </p:nvSpPr>
          <p:spPr>
            <a:xfrm>
              <a:off x="5444280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1B63459-2BF6-22FA-EDA1-D2EBA9ECAB4E}"/>
                </a:ext>
              </a:extLst>
            </p:cNvPr>
            <p:cNvSpPr/>
            <p:nvPr/>
          </p:nvSpPr>
          <p:spPr>
            <a:xfrm>
              <a:off x="5502179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D76851-DA6C-6863-358A-895D6EB07E70}"/>
                </a:ext>
              </a:extLst>
            </p:cNvPr>
            <p:cNvSpPr/>
            <p:nvPr/>
          </p:nvSpPr>
          <p:spPr>
            <a:xfrm>
              <a:off x="5437200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F9D368D-75A5-C7F4-2861-D1D0F7FF30D7}"/>
              </a:ext>
            </a:extLst>
          </p:cNvPr>
          <p:cNvSpPr/>
          <p:nvPr/>
        </p:nvSpPr>
        <p:spPr>
          <a:xfrm>
            <a:off x="6449892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8C5F6-2289-7802-1CCA-E1D0B84925FA}"/>
              </a:ext>
            </a:extLst>
          </p:cNvPr>
          <p:cNvSpPr txBox="1"/>
          <p:nvPr/>
        </p:nvSpPr>
        <p:spPr>
          <a:xfrm>
            <a:off x="6651694" y="5215049"/>
            <a:ext cx="302450" cy="253916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ko-KR" altLang="en-US" sz="1050" dirty="0" err="1"/>
              <a:t>성반</a:t>
            </a:r>
            <a:endParaRPr lang="en-US" altLang="ko-KR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D7D4C-830D-2AEF-1F6B-AD011E92FF27}"/>
              </a:ext>
            </a:extLst>
          </p:cNvPr>
          <p:cNvSpPr txBox="1"/>
          <p:nvPr/>
        </p:nvSpPr>
        <p:spPr>
          <a:xfrm>
            <a:off x="7934760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4210F-1451-8C46-9F05-43CB87A56955}"/>
              </a:ext>
            </a:extLst>
          </p:cNvPr>
          <p:cNvSpPr txBox="1"/>
          <p:nvPr/>
        </p:nvSpPr>
        <p:spPr>
          <a:xfrm>
            <a:off x="9419002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8664B56-F3D2-D323-AB0C-EF9FFCD1CFC6}"/>
              </a:ext>
            </a:extLst>
          </p:cNvPr>
          <p:cNvSpPr/>
          <p:nvPr/>
        </p:nvSpPr>
        <p:spPr>
          <a:xfrm>
            <a:off x="7934134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2AB7E4F-0F6E-BB98-58A1-12949D23229E}"/>
              </a:ext>
            </a:extLst>
          </p:cNvPr>
          <p:cNvSpPr/>
          <p:nvPr/>
        </p:nvSpPr>
        <p:spPr>
          <a:xfrm>
            <a:off x="9418377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E9381B-7734-0E48-CCDF-11F888EB407A}"/>
              </a:ext>
            </a:extLst>
          </p:cNvPr>
          <p:cNvGrpSpPr/>
          <p:nvPr/>
        </p:nvGrpSpPr>
        <p:grpSpPr>
          <a:xfrm>
            <a:off x="6381282" y="4134510"/>
            <a:ext cx="838667" cy="838667"/>
            <a:chOff x="5173980" y="4061460"/>
            <a:chExt cx="1076960" cy="107696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958DD5-EE1D-8EC4-9017-F787531A0E48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9CC71E-18BC-8CA2-4828-09881411F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>
              <a:innerShdw blurRad="114300">
                <a:prstClr val="black">
                  <a:alpha val="39000"/>
                </a:prstClr>
              </a:inn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F43CC-C509-560C-06EB-9242F277A6F0}"/>
              </a:ext>
            </a:extLst>
          </p:cNvPr>
          <p:cNvSpPr/>
          <p:nvPr/>
        </p:nvSpPr>
        <p:spPr>
          <a:xfrm>
            <a:off x="5111262" y="-2766646"/>
            <a:ext cx="914400" cy="914400"/>
          </a:xfrm>
          <a:prstGeom prst="rect">
            <a:avLst/>
          </a:prstGeom>
          <a:solidFill>
            <a:srgbClr val="BCB8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5575886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808508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BB087-A813-E9A2-2F49-D1743E8E2EAC}"/>
              </a:ext>
            </a:extLst>
          </p:cNvPr>
          <p:cNvSpPr txBox="1"/>
          <p:nvPr/>
        </p:nvSpPr>
        <p:spPr>
          <a:xfrm>
            <a:off x="6764220" y="1135571"/>
            <a:ext cx="6011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764220" y="1412570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0437F-DE69-08E4-43FE-82BF17CA1753}"/>
              </a:ext>
            </a:extLst>
          </p:cNvPr>
          <p:cNvSpPr txBox="1"/>
          <p:nvPr/>
        </p:nvSpPr>
        <p:spPr>
          <a:xfrm>
            <a:off x="6764220" y="2408034"/>
            <a:ext cx="98103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액션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764220" y="2685033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93AB3-A7BB-282E-D73F-55F89FB422A8}"/>
              </a:ext>
            </a:extLst>
          </p:cNvPr>
          <p:cNvSpPr txBox="1"/>
          <p:nvPr/>
        </p:nvSpPr>
        <p:spPr>
          <a:xfrm>
            <a:off x="6764220" y="4012839"/>
            <a:ext cx="114294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액티브 스킬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764220" y="4289838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F5C7F-ED05-C932-9421-44B7E08F6CC9}"/>
              </a:ext>
            </a:extLst>
          </p:cNvPr>
          <p:cNvSpPr txBox="1"/>
          <p:nvPr/>
        </p:nvSpPr>
        <p:spPr>
          <a:xfrm>
            <a:off x="6764220" y="5116026"/>
            <a:ext cx="9890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효과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2DECB-D238-0104-5C9A-C2C1F71B4301}"/>
              </a:ext>
            </a:extLst>
          </p:cNvPr>
          <p:cNvSpPr txBox="1"/>
          <p:nvPr/>
        </p:nvSpPr>
        <p:spPr>
          <a:xfrm>
            <a:off x="6764220" y="5393025"/>
            <a:ext cx="3261177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업데이트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사용하는 클래스 추가 등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스왑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B730A5C-7C67-48FD-642E-56000CBE87FC}"/>
              </a:ext>
            </a:extLst>
          </p:cNvPr>
          <p:cNvSpPr/>
          <p:nvPr/>
        </p:nvSpPr>
        <p:spPr>
          <a:xfrm>
            <a:off x="6445891" y="1255259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75C43EA-7C33-BC23-E784-CF9A2410B21E}"/>
              </a:ext>
            </a:extLst>
          </p:cNvPr>
          <p:cNvSpPr/>
          <p:nvPr/>
        </p:nvSpPr>
        <p:spPr>
          <a:xfrm>
            <a:off x="6445891" y="3024858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45DA30E-6598-DAC0-23BA-692D7B94EB1B}"/>
              </a:ext>
            </a:extLst>
          </p:cNvPr>
          <p:cNvSpPr/>
          <p:nvPr/>
        </p:nvSpPr>
        <p:spPr>
          <a:xfrm>
            <a:off x="6445891" y="4914145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3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309035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574831" y="1456607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574831" y="2959914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574831" y="4564719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6ED815-603C-87ED-2228-8EC2A4782EF6}"/>
              </a:ext>
            </a:extLst>
          </p:cNvPr>
          <p:cNvGrpSpPr/>
          <p:nvPr/>
        </p:nvGrpSpPr>
        <p:grpSpPr>
          <a:xfrm>
            <a:off x="6096000" y="1089592"/>
            <a:ext cx="1037345" cy="307777"/>
            <a:chOff x="6017911" y="1125067"/>
            <a:chExt cx="1037345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BB087-A813-E9A2-2F49-D1743E8E2EAC}"/>
                </a:ext>
              </a:extLst>
            </p:cNvPr>
            <p:cNvSpPr txBox="1"/>
            <p:nvPr/>
          </p:nvSpPr>
          <p:spPr>
            <a:xfrm>
              <a:off x="6017911" y="1125067"/>
              <a:ext cx="1037345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5B730A5C-7C67-48FD-642E-56000CBE87FC}"/>
                </a:ext>
              </a:extLst>
            </p:cNvPr>
            <p:cNvSpPr/>
            <p:nvPr/>
          </p:nvSpPr>
          <p:spPr>
            <a:xfrm>
              <a:off x="6017911" y="1233955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AFBE4-BF99-F885-E4F0-5DE7251C33B7}"/>
              </a:ext>
            </a:extLst>
          </p:cNvPr>
          <p:cNvGrpSpPr/>
          <p:nvPr/>
        </p:nvGrpSpPr>
        <p:grpSpPr>
          <a:xfrm>
            <a:off x="6096000" y="2682829"/>
            <a:ext cx="1417257" cy="307777"/>
            <a:chOff x="6017911" y="2537209"/>
            <a:chExt cx="141725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437F-DE69-08E4-43FE-82BF17CA1753}"/>
                </a:ext>
              </a:extLst>
            </p:cNvPr>
            <p:cNvSpPr txBox="1"/>
            <p:nvPr/>
          </p:nvSpPr>
          <p:spPr>
            <a:xfrm>
              <a:off x="6017911" y="2537209"/>
              <a:ext cx="1417257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02</a:t>
              </a:r>
              <a:r>
                <a:rPr lang="en-US" altLang="ko-KR" dirty="0"/>
                <a:t>. </a:t>
              </a:r>
              <a:r>
                <a:rPr lang="ko-KR" altLang="en-US"/>
                <a:t>기본 액션</a:t>
              </a:r>
              <a:endParaRPr lang="en-US" altLang="ko-KR" dirty="0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75C43EA-7C33-BC23-E784-CF9A2410B21E}"/>
                </a:ext>
              </a:extLst>
            </p:cNvPr>
            <p:cNvSpPr/>
            <p:nvPr/>
          </p:nvSpPr>
          <p:spPr>
            <a:xfrm>
              <a:off x="6017911" y="2646097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E24073-84EC-041E-DA80-6026A721BC91}"/>
              </a:ext>
            </a:extLst>
          </p:cNvPr>
          <p:cNvGrpSpPr/>
          <p:nvPr/>
        </p:nvGrpSpPr>
        <p:grpSpPr>
          <a:xfrm>
            <a:off x="6096000" y="4365831"/>
            <a:ext cx="1579160" cy="307777"/>
            <a:chOff x="6017911" y="4284255"/>
            <a:chExt cx="157916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793AB3-A7BB-282E-D73F-55F89FB422A8}"/>
                </a:ext>
              </a:extLst>
            </p:cNvPr>
            <p:cNvSpPr txBox="1"/>
            <p:nvPr/>
          </p:nvSpPr>
          <p:spPr>
            <a:xfrm>
              <a:off x="6017911" y="4284255"/>
              <a:ext cx="1579160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03. </a:t>
              </a:r>
              <a:r>
                <a:rPr lang="ko-KR" altLang="en-US" dirty="0"/>
                <a:t>액티브 스킬</a:t>
              </a:r>
              <a:endParaRPr lang="en-US" altLang="ko-KR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845DA30E-6598-DAC0-23BA-692D7B94EB1B}"/>
                </a:ext>
              </a:extLst>
            </p:cNvPr>
            <p:cNvSpPr/>
            <p:nvPr/>
          </p:nvSpPr>
          <p:spPr>
            <a:xfrm>
              <a:off x="6017911" y="4393143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9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EE7264-9A0E-E4B3-E96E-0CD8E3F2D426}"/>
              </a:ext>
            </a:extLst>
          </p:cNvPr>
          <p:cNvGrpSpPr/>
          <p:nvPr/>
        </p:nvGrpSpPr>
        <p:grpSpPr>
          <a:xfrm>
            <a:off x="-3402684" y="-3047588"/>
            <a:ext cx="8035903" cy="10685624"/>
            <a:chOff x="-2721182" y="-3893926"/>
            <a:chExt cx="8814483" cy="11720932"/>
          </a:xfrm>
        </p:grpSpPr>
        <p:pic>
          <p:nvPicPr>
            <p:cNvPr id="4" name="그림 3" descr="원, 정물 사진, 병, 시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7BEF2E6-4C26-AB18-D6CA-AD56D6C7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21182" y="-3893926"/>
              <a:ext cx="8814483" cy="11720932"/>
            </a:xfrm>
            <a:prstGeom prst="rect">
              <a:avLst/>
            </a:prstGeom>
          </p:spPr>
        </p:pic>
        <p:pic>
          <p:nvPicPr>
            <p:cNvPr id="9" name="그림 8" descr="패션 액세서리, 액세서리, 보석류, 블링블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19D8B-D364-653D-95A2-A0DCE5B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7" t="33778" b="34000"/>
            <a:stretch>
              <a:fillRect/>
            </a:stretch>
          </p:blipFill>
          <p:spPr>
            <a:xfrm>
              <a:off x="393540" y="2568532"/>
              <a:ext cx="3773347" cy="1624762"/>
            </a:xfrm>
            <a:prstGeom prst="rect">
              <a:avLst/>
            </a:prstGeom>
          </p:spPr>
        </p:pic>
        <p:pic>
          <p:nvPicPr>
            <p:cNvPr id="11" name="그림 10" descr="어둠, 밤, 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2B8F78E-2BC9-5391-8480-EF658B82B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6" t="36000" r="41972" b="42667"/>
            <a:stretch>
              <a:fillRect/>
            </a:stretch>
          </p:blipFill>
          <p:spPr>
            <a:xfrm>
              <a:off x="1279868" y="2794050"/>
              <a:ext cx="750949" cy="987550"/>
            </a:xfrm>
            <a:prstGeom prst="rect">
              <a:avLst/>
            </a:prstGeom>
          </p:spPr>
        </p:pic>
        <p:pic>
          <p:nvPicPr>
            <p:cNvPr id="5" name="그림 4" descr="블랙, 어둠, 흑백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6EB8D58-3B89-7EC8-ACDD-86D9F4276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9" t="16000" r="45111" b="71111"/>
            <a:stretch>
              <a:fillRect/>
            </a:stretch>
          </p:blipFill>
          <p:spPr>
            <a:xfrm>
              <a:off x="1430258" y="1684740"/>
              <a:ext cx="500005" cy="6444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3D81049-21A9-F163-8740-23BC00817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973"/>
            <a:ext cx="12192000" cy="984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0C68E-FBBD-4102-2871-2668390C27C4}"/>
              </a:ext>
            </a:extLst>
          </p:cNvPr>
          <p:cNvGrpSpPr/>
          <p:nvPr/>
        </p:nvGrpSpPr>
        <p:grpSpPr>
          <a:xfrm>
            <a:off x="-374241" y="-541004"/>
            <a:ext cx="12566240" cy="1250363"/>
            <a:chOff x="-374241" y="-541004"/>
            <a:chExt cx="12566240" cy="1250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2ADCCED-8F01-99FC-645C-EF23B509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822" y="0"/>
              <a:ext cx="5710177" cy="4612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0C2100-2EC9-15BC-42E0-D05FE06C8FEB}"/>
                </a:ext>
              </a:extLst>
            </p:cNvPr>
            <p:cNvSpPr/>
            <p:nvPr/>
          </p:nvSpPr>
          <p:spPr>
            <a:xfrm>
              <a:off x="-1" y="0"/>
              <a:ext cx="9676435" cy="462987"/>
            </a:xfrm>
            <a:prstGeom prst="rect">
              <a:avLst/>
            </a:prstGeom>
            <a:solidFill>
              <a:srgbClr val="12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흐릿한, 블랙, 흑백, 흑백 사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0BD9B9-377D-31DE-738C-D15F134D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20232" flipH="1">
              <a:off x="-374241" y="-541004"/>
              <a:ext cx="2222867" cy="1250363"/>
            </a:xfrm>
            <a:prstGeom prst="rect">
              <a:avLst/>
            </a:prstGeom>
            <a:effectLst>
              <a:softEdge rad="139700"/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B00451-8D6F-7B9E-2CC2-1733CD7A2376}"/>
              </a:ext>
            </a:extLst>
          </p:cNvPr>
          <p:cNvGrpSpPr/>
          <p:nvPr/>
        </p:nvGrpSpPr>
        <p:grpSpPr>
          <a:xfrm>
            <a:off x="6888480" y="4414751"/>
            <a:ext cx="1076960" cy="1076960"/>
            <a:chOff x="5173980" y="4061460"/>
            <a:chExt cx="1076960" cy="107696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83D4F6C-77B4-55E8-D4F7-828AB5F8AABB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64A1969-9184-4C06-8975-404D63AC2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8118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78F025-7799-CDA7-70BA-028FCBA2CFF7}"/>
              </a:ext>
            </a:extLst>
          </p:cNvPr>
          <p:cNvGrpSpPr/>
          <p:nvPr/>
        </p:nvGrpSpPr>
        <p:grpSpPr>
          <a:xfrm>
            <a:off x="346419" y="314850"/>
            <a:ext cx="3286337" cy="6228300"/>
            <a:chOff x="1063392" y="314850"/>
            <a:chExt cx="3286337" cy="6228300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F0533AE-524C-C9C2-55CB-2284AF02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>
              <a:off x="1063392" y="314850"/>
              <a:ext cx="3286337" cy="6228300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4F4A5CF-2D8B-45BD-6DA2-9EA060AF1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0" t="7311" r="22163" b="6423"/>
            <a:stretch/>
          </p:blipFill>
          <p:spPr bwMode="auto">
            <a:xfrm>
              <a:off x="1063392" y="410543"/>
              <a:ext cx="1299504" cy="13219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3FBC1398-E88E-9E39-050D-3501C05A5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11287288" y="3732171"/>
            <a:ext cx="1299504" cy="1321909"/>
          </a:xfrm>
          <a:prstGeom prst="rect">
            <a:avLst/>
          </a:prstGeom>
          <a:noFill/>
          <a:effectLst>
            <a:glow rad="12700">
              <a:schemeClr val="bg1">
                <a:alpha val="6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08A210F-DE35-BABB-5A3D-88927192154C}"/>
              </a:ext>
            </a:extLst>
          </p:cNvPr>
          <p:cNvGrpSpPr/>
          <p:nvPr/>
        </p:nvGrpSpPr>
        <p:grpSpPr>
          <a:xfrm>
            <a:off x="4964011" y="2667473"/>
            <a:ext cx="1993814" cy="3723943"/>
            <a:chOff x="5717036" y="1919295"/>
            <a:chExt cx="1993814" cy="3723943"/>
          </a:xfrm>
        </p:grpSpPr>
        <p:pic>
          <p:nvPicPr>
            <p:cNvPr id="8" name="Picture 6" descr="스토리 핀 이미지">
              <a:extLst>
                <a:ext uri="{FF2B5EF4-FFF2-40B4-BE49-F238E27FC236}">
                  <a16:creationId xmlns:a16="http://schemas.microsoft.com/office/drawing/2014/main" id="{C0F676F4-B9A5-0E7F-054C-3744D2429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B788D52-10BC-6980-E5A2-407E4CFC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2" r="48336" b="1161"/>
            <a:stretch/>
          </p:blipFill>
          <p:spPr>
            <a:xfrm>
              <a:off x="5909833" y="2379366"/>
              <a:ext cx="1485217" cy="31141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45D54B8-0B0E-11ED-FE5E-A0B3DAF8C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2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19D9853-9C69-040B-1097-1E0A54846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스토리 핀 이미지">
              <a:extLst>
                <a:ext uri="{FF2B5EF4-FFF2-40B4-BE49-F238E27FC236}">
                  <a16:creationId xmlns:a16="http://schemas.microsoft.com/office/drawing/2014/main" id="{23490AAA-8005-0D62-3397-892DED09D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6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스토리 핀 이미지">
              <a:extLst>
                <a:ext uri="{FF2B5EF4-FFF2-40B4-BE49-F238E27FC236}">
                  <a16:creationId xmlns:a16="http://schemas.microsoft.com/office/drawing/2014/main" id="{1B73EE99-58ED-33DE-F63C-E2D5F2FB7A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>
            <a:extLst>
              <a:ext uri="{FF2B5EF4-FFF2-40B4-BE49-F238E27FC236}">
                <a16:creationId xmlns:a16="http://schemas.microsoft.com/office/drawing/2014/main" id="{47C7570F-7F35-D242-8EA1-9A08E90E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7311" r="22163" b="6423"/>
          <a:stretch/>
        </p:blipFill>
        <p:spPr bwMode="auto">
          <a:xfrm>
            <a:off x="4969355" y="3178913"/>
            <a:ext cx="652511" cy="6637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87BF76-99E2-A6CA-DF60-5070FD86C153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80E6E11-AF98-8342-53A1-A940D0D3BCBE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235C4BC-CF8B-0BE3-9978-7A5D743F456C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EA24B9E-56E1-838B-F572-B22893D6FC4B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95343B9-D1A1-3C98-EE48-55278D16D0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D93485-FA19-D2AA-6BFA-9D833D2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858C9-FAA3-F33A-FEB1-751B1D94E72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66AF4-D794-B0BB-A212-9EB6BF5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075" y="-1080042"/>
            <a:ext cx="6937413" cy="4295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C9130-440A-6587-CE4B-F4A59B99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-126492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528</Words>
  <Application>Microsoft Office PowerPoint</Application>
  <PresentationFormat>와이드스크린</PresentationFormat>
  <Paragraphs>88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</cp:revision>
  <dcterms:created xsi:type="dcterms:W3CDTF">2025-10-31T09:45:18Z</dcterms:created>
  <dcterms:modified xsi:type="dcterms:W3CDTF">2025-11-03T12:04:33Z</dcterms:modified>
</cp:coreProperties>
</file>